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5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3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589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 gist of the week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Scopes and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5397"/>
            <a:ext cx="6400800" cy="175260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Marchena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4.07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0"/>
            <a:ext cx="9144000" cy="5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1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– the this parameter</a:t>
            </a:r>
            <a:endParaRPr lang="en-US" dirty="0"/>
          </a:p>
        </p:txBody>
      </p:sp>
      <p:pic>
        <p:nvPicPr>
          <p:cNvPr id="4" name="Picture 3" descr="Screen Shot 2016-10-11 at 4.2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8" y="1335160"/>
            <a:ext cx="8117062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107" y="2897682"/>
            <a:ext cx="827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danielmapar</a:t>
            </a:r>
            <a:r>
              <a:rPr lang="en-US" sz="2400" dirty="0" smtClean="0"/>
              <a:t>/JSOO/tree/master/</a:t>
            </a:r>
            <a:r>
              <a:rPr lang="en-US" sz="2400" dirty="0" err="1" smtClean="0"/>
              <a:t>gists</a:t>
            </a:r>
            <a:r>
              <a:rPr lang="en-US" sz="2400" dirty="0" smtClean="0"/>
              <a:t>/week1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998"/>
            <a:ext cx="8229600" cy="25888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This usage of the word describes the regions in your source code, where you can refer to a variable by name without getting access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understand the specific rules of this version of scoping even without running 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98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TIME TO CHECK SOME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68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In-memory scope / Execution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Execution contexts or in memory scopes differ from lexical scopes. In that, they are build as the code runs,</a:t>
            </a:r>
            <a:r>
              <a:rPr lang="en-US" dirty="0"/>
              <a:t> </a:t>
            </a:r>
            <a:r>
              <a:rPr lang="en-US" dirty="0" smtClean="0"/>
              <a:t>not as it`s typed.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rules govern which variables a program has access to at different points during the execution.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the program runs, it will be building up internal data stores for keeping track of all the variables that are available to different function objects.</a:t>
            </a:r>
          </a:p>
        </p:txBody>
      </p:sp>
    </p:spTree>
    <p:extLst>
      <p:ext uri="{BB962C8B-B14F-4D97-AF65-F5344CB8AC3E}">
        <p14:creationId xmlns:p14="http://schemas.microsoft.com/office/powerpoint/2010/main" val="89804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39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WAKE UP, TIME TO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690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69"/>
            <a:ext cx="9144000" cy="59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730326"/>
            <a:ext cx="9144000" cy="5994443"/>
          </a:xfrm>
          <a:prstGeom prst="rect">
            <a:avLst/>
          </a:prstGeom>
        </p:spPr>
      </p:pic>
      <p:pic>
        <p:nvPicPr>
          <p:cNvPr id="4" name="Content Placeholder 3" descr="Screen Shot 2016-10-11 at 3.31.2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>
          <a:xfrm>
            <a:off x="3548993" y="730326"/>
            <a:ext cx="5611831" cy="3376758"/>
          </a:xfrm>
        </p:spPr>
      </p:pic>
    </p:spTree>
    <p:extLst>
      <p:ext uri="{BB962C8B-B14F-4D97-AF65-F5344CB8AC3E}">
        <p14:creationId xmlns:p14="http://schemas.microsoft.com/office/powerpoint/2010/main" val="17739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Put simply, every function should have access to all the variables from all the scopes that surround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closure is just any function that somehow remains available after those outer scopes have returned. (what the hell?)</a:t>
            </a:r>
          </a:p>
        </p:txBody>
      </p:sp>
    </p:spTree>
    <p:extLst>
      <p:ext uri="{BB962C8B-B14F-4D97-AF65-F5344CB8AC3E}">
        <p14:creationId xmlns:p14="http://schemas.microsoft.com/office/powerpoint/2010/main" val="376856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0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4239" cy="5768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5000" y="6183011"/>
            <a:ext cx="641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That remembers you of array of promises?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0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226</Words>
  <Application>Microsoft Macintosh PowerPoint</Application>
  <PresentationFormat>On-screen Show (4:3)</PresentationFormat>
  <Paragraphs>21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Tech gist of the week  Scopes and closures</vt:lpstr>
      <vt:lpstr>Lexical scope</vt:lpstr>
      <vt:lpstr>PowerPoint Presentation</vt:lpstr>
      <vt:lpstr>In-memory scope / Execution contexts</vt:lpstr>
      <vt:lpstr>PowerPoint Presentation</vt:lpstr>
      <vt:lpstr>PowerPoint Presentation</vt:lpstr>
      <vt:lpstr>PowerPoint Presentation</vt:lpstr>
      <vt:lpstr>Closures</vt:lpstr>
      <vt:lpstr>PowerPoint Presentation</vt:lpstr>
      <vt:lpstr>PowerPoint Presentation</vt:lpstr>
      <vt:lpstr>PowerPoint Presentation</vt:lpstr>
      <vt:lpstr>Next week – the this parameter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gist of the week  Scopes, closures and the parameter this</dc:title>
  <dc:creator>dan</dc:creator>
  <cp:lastModifiedBy>dan</cp:lastModifiedBy>
  <cp:revision>20</cp:revision>
  <dcterms:created xsi:type="dcterms:W3CDTF">2016-10-11T17:32:49Z</dcterms:created>
  <dcterms:modified xsi:type="dcterms:W3CDTF">2016-10-11T19:23:27Z</dcterms:modified>
</cp:coreProperties>
</file>